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2945" autoAdjust="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80803-F474-4308-88BD-D55782E0FBEA}" type="datetimeFigureOut">
              <a:rPr lang="en-US" smtClean="0"/>
              <a:t>10/17/2011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6FC420-EDD1-4531-891A-3993CA0BD54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80803-F474-4308-88BD-D55782E0FBEA}" type="datetimeFigureOut">
              <a:rPr lang="en-US" smtClean="0"/>
              <a:t>10/17/2011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6FC420-EDD1-4531-891A-3993CA0BD54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80803-F474-4308-88BD-D55782E0FBEA}" type="datetimeFigureOut">
              <a:rPr lang="en-US" smtClean="0"/>
              <a:t>10/17/2011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6FC420-EDD1-4531-891A-3993CA0BD54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80803-F474-4308-88BD-D55782E0FBEA}" type="datetimeFigureOut">
              <a:rPr lang="en-US" smtClean="0"/>
              <a:t>10/17/2011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6FC420-EDD1-4531-891A-3993CA0BD54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80803-F474-4308-88BD-D55782E0FBEA}" type="datetimeFigureOut">
              <a:rPr lang="en-US" smtClean="0"/>
              <a:t>10/17/2011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6FC420-EDD1-4531-891A-3993CA0BD54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80803-F474-4308-88BD-D55782E0FBEA}" type="datetimeFigureOut">
              <a:rPr lang="en-US" smtClean="0"/>
              <a:t>10/17/2011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6FC420-EDD1-4531-891A-3993CA0BD54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80803-F474-4308-88BD-D55782E0FBEA}" type="datetimeFigureOut">
              <a:rPr lang="en-US" smtClean="0"/>
              <a:t>10/17/2011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6FC420-EDD1-4531-891A-3993CA0BD54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80803-F474-4308-88BD-D55782E0FBEA}" type="datetimeFigureOut">
              <a:rPr lang="en-US" smtClean="0"/>
              <a:t>10/17/2011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6FC420-EDD1-4531-891A-3993CA0BD54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80803-F474-4308-88BD-D55782E0FBEA}" type="datetimeFigureOut">
              <a:rPr lang="en-US" smtClean="0"/>
              <a:t>10/17/2011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6FC420-EDD1-4531-891A-3993CA0BD54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80803-F474-4308-88BD-D55782E0FBEA}" type="datetimeFigureOut">
              <a:rPr lang="en-US" smtClean="0"/>
              <a:t>10/17/2011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6FC420-EDD1-4531-891A-3993CA0BD54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80803-F474-4308-88BD-D55782E0FBEA}" type="datetimeFigureOut">
              <a:rPr lang="en-US" smtClean="0"/>
              <a:t>10/17/2011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6FC420-EDD1-4531-891A-3993CA0BD54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C80803-F474-4308-88BD-D55782E0FBEA}" type="datetimeFigureOut">
              <a:rPr lang="en-US" smtClean="0"/>
              <a:t>10/17/2011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6FC420-EDD1-4531-891A-3993CA0BD54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43001"/>
            <a:ext cx="7772400" cy="1447800"/>
          </a:xfrm>
        </p:spPr>
        <p:txBody>
          <a:bodyPr>
            <a:normAutofit/>
          </a:bodyPr>
          <a:lstStyle/>
          <a:p>
            <a:r>
              <a:rPr lang="en-US" sz="5400" dirty="0" smtClean="0">
                <a:solidFill>
                  <a:schemeClr val="accent6">
                    <a:lumMod val="50000"/>
                  </a:schemeClr>
                </a:solidFill>
                <a:latin typeface="Algerian" pitchFamily="82" charset="0"/>
              </a:rPr>
              <a:t>God’s Army Academy </a:t>
            </a:r>
            <a:endParaRPr lang="en-US" sz="5400" dirty="0">
              <a:solidFill>
                <a:schemeClr val="accent6">
                  <a:lumMod val="50000"/>
                </a:schemeClr>
              </a:solidFill>
              <a:latin typeface="Algerian" pitchFamily="8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200400"/>
            <a:ext cx="6400800" cy="3048000"/>
          </a:xfrm>
        </p:spPr>
        <p:txBody>
          <a:bodyPr/>
          <a:lstStyle/>
          <a:p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IV-Relativity</a:t>
            </a:r>
          </a:p>
          <a:p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Ms. Elsie B. </a:t>
            </a:r>
            <a:r>
              <a:rPr lang="en-US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Cales</a:t>
            </a:r>
            <a:endParaRPr lang="en-US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Adviser</a:t>
            </a:r>
          </a:p>
          <a:p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SY 2011-2012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Vivaldi" pitchFamily="66" charset="0"/>
              </a:rPr>
              <a:t>Physics Lesson</a:t>
            </a:r>
            <a:endParaRPr lang="en-US" b="1" dirty="0">
              <a:solidFill>
                <a:schemeClr val="tx1">
                  <a:lumMod val="85000"/>
                  <a:lumOff val="15000"/>
                </a:schemeClr>
              </a:solidFill>
              <a:latin typeface="Vivaldi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3505200" cy="4525963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>
                <a:solidFill>
                  <a:srgbClr val="FFFF00"/>
                </a:solidFill>
                <a:latin typeface="Arial Black" pitchFamily="34" charset="0"/>
              </a:rPr>
              <a:t>Linear Momentum</a:t>
            </a:r>
          </a:p>
          <a:p>
            <a:endParaRPr lang="en-US" dirty="0" smtClean="0">
              <a:solidFill>
                <a:srgbClr val="FFFF00"/>
              </a:solidFill>
              <a:latin typeface="Arial Black" pitchFamily="34" charset="0"/>
            </a:endParaRPr>
          </a:p>
          <a:p>
            <a:endParaRPr lang="en-US" dirty="0" smtClean="0">
              <a:solidFill>
                <a:srgbClr val="FFFF00"/>
              </a:solidFill>
              <a:latin typeface="Arial Black" pitchFamily="34" charset="0"/>
            </a:endParaRPr>
          </a:p>
          <a:p>
            <a:r>
              <a:rPr lang="en-US" dirty="0" smtClean="0">
                <a:solidFill>
                  <a:srgbClr val="FFFF00"/>
                </a:solidFill>
                <a:latin typeface="Arial Black" pitchFamily="34" charset="0"/>
              </a:rPr>
              <a:t>Newton’s Laws of Motion</a:t>
            </a:r>
          </a:p>
          <a:p>
            <a:endParaRPr lang="en-US" dirty="0" smtClean="0">
              <a:solidFill>
                <a:srgbClr val="FFFF00"/>
              </a:solidFill>
              <a:latin typeface="Arial Black" pitchFamily="34" charset="0"/>
            </a:endParaRPr>
          </a:p>
          <a:p>
            <a:endParaRPr lang="en-US" dirty="0" smtClean="0">
              <a:solidFill>
                <a:srgbClr val="FFFF00"/>
              </a:solidFill>
              <a:latin typeface="Arial Black" pitchFamily="34" charset="0"/>
            </a:endParaRPr>
          </a:p>
          <a:p>
            <a:r>
              <a:rPr lang="en-US" dirty="0" smtClean="0">
                <a:solidFill>
                  <a:srgbClr val="FFFF00"/>
                </a:solidFill>
                <a:latin typeface="Arial Black" pitchFamily="34" charset="0"/>
              </a:rPr>
              <a:t>Reflection</a:t>
            </a:r>
            <a:endParaRPr lang="en-US" dirty="0">
              <a:solidFill>
                <a:srgbClr val="FFFF00"/>
              </a:solidFill>
              <a:latin typeface="Arial Black" pitchFamily="34" charset="0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91000" y="1219200"/>
            <a:ext cx="39624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419600" y="2895600"/>
            <a:ext cx="35814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343400" y="4648200"/>
            <a:ext cx="3505200" cy="195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Vivaldi" pitchFamily="66" charset="0"/>
              </a:rPr>
              <a:t>Mathematics Lesson</a:t>
            </a:r>
            <a:endParaRPr lang="en-US" b="1" dirty="0">
              <a:solidFill>
                <a:schemeClr val="tx1">
                  <a:lumMod val="85000"/>
                  <a:lumOff val="15000"/>
                </a:schemeClr>
              </a:solidFill>
              <a:latin typeface="Vivaldi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600200"/>
            <a:ext cx="2895600" cy="4525963"/>
          </a:xfrm>
        </p:spPr>
        <p:txBody>
          <a:bodyPr>
            <a:normAutofit lnSpcReduction="10000"/>
          </a:bodyPr>
          <a:lstStyle/>
          <a:p>
            <a:r>
              <a:rPr lang="en-US" b="1" dirty="0" smtClean="0">
                <a:solidFill>
                  <a:srgbClr val="FFFF00"/>
                </a:solidFill>
              </a:rPr>
              <a:t>Algebra</a:t>
            </a:r>
          </a:p>
          <a:p>
            <a:endParaRPr lang="en-US" b="1" dirty="0">
              <a:solidFill>
                <a:srgbClr val="FFFF00"/>
              </a:solidFill>
            </a:endParaRPr>
          </a:p>
          <a:p>
            <a:endParaRPr lang="en-US" b="1" dirty="0" smtClean="0">
              <a:solidFill>
                <a:srgbClr val="FFFF00"/>
              </a:solidFill>
            </a:endParaRPr>
          </a:p>
          <a:p>
            <a:r>
              <a:rPr lang="en-US" b="1" dirty="0" smtClean="0">
                <a:solidFill>
                  <a:srgbClr val="FFFF00"/>
                </a:solidFill>
              </a:rPr>
              <a:t>Trigonometric functions</a:t>
            </a:r>
          </a:p>
          <a:p>
            <a:endParaRPr lang="en-US" b="1" dirty="0">
              <a:solidFill>
                <a:srgbClr val="FFFF00"/>
              </a:solidFill>
            </a:endParaRPr>
          </a:p>
          <a:p>
            <a:endParaRPr lang="en-US" b="1" dirty="0" smtClean="0">
              <a:solidFill>
                <a:srgbClr val="FFFF00"/>
              </a:solidFill>
            </a:endParaRPr>
          </a:p>
          <a:p>
            <a:r>
              <a:rPr lang="en-US" b="1" dirty="0" smtClean="0">
                <a:solidFill>
                  <a:srgbClr val="FFFF00"/>
                </a:solidFill>
              </a:rPr>
              <a:t>Statistics</a:t>
            </a:r>
            <a:endParaRPr lang="en-US" b="1" dirty="0">
              <a:solidFill>
                <a:srgbClr val="FFFF00"/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67200" y="1219200"/>
            <a:ext cx="36576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495800" y="2743200"/>
            <a:ext cx="3657600" cy="196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72000" y="4495800"/>
            <a:ext cx="38100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5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Vivaldi" pitchFamily="66" charset="0"/>
              </a:rPr>
              <a:t>English Lesson</a:t>
            </a:r>
            <a:endParaRPr lang="en-US" b="1" dirty="0">
              <a:solidFill>
                <a:schemeClr val="tx1">
                  <a:lumMod val="85000"/>
                  <a:lumOff val="15000"/>
                </a:schemeClr>
              </a:solidFill>
              <a:latin typeface="Vivaldi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600200"/>
            <a:ext cx="3581400" cy="4525963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FFFF00"/>
                </a:solidFill>
              </a:rPr>
              <a:t>Tenses of The Verbs</a:t>
            </a:r>
          </a:p>
          <a:p>
            <a:endParaRPr lang="en-US" b="1" dirty="0">
              <a:solidFill>
                <a:srgbClr val="FFFF00"/>
              </a:solidFill>
            </a:endParaRPr>
          </a:p>
          <a:p>
            <a:endParaRPr lang="en-US" b="1" dirty="0" smtClean="0">
              <a:solidFill>
                <a:srgbClr val="FFFF00"/>
              </a:solidFill>
            </a:endParaRPr>
          </a:p>
          <a:p>
            <a:r>
              <a:rPr lang="en-US" b="1" dirty="0" smtClean="0">
                <a:solidFill>
                  <a:srgbClr val="FFFF00"/>
                </a:solidFill>
              </a:rPr>
              <a:t>Figures of Speech</a:t>
            </a:r>
          </a:p>
          <a:p>
            <a:endParaRPr lang="en-US" b="1" dirty="0">
              <a:solidFill>
                <a:srgbClr val="FFFF00"/>
              </a:solidFill>
            </a:endParaRPr>
          </a:p>
          <a:p>
            <a:r>
              <a:rPr lang="en-US" b="1" dirty="0" smtClean="0">
                <a:solidFill>
                  <a:srgbClr val="FFFF00"/>
                </a:solidFill>
              </a:rPr>
              <a:t>Subject-Verb Agreement</a:t>
            </a:r>
            <a:endParaRPr lang="en-US" b="1" dirty="0">
              <a:solidFill>
                <a:srgbClr val="FFFF00"/>
              </a:solidFill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76800" y="1371600"/>
            <a:ext cx="3200400" cy="1600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76800" y="2971800"/>
            <a:ext cx="32004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876800" y="4800600"/>
            <a:ext cx="32766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5105399"/>
          </a:xfrm>
        </p:spPr>
        <p:txBody>
          <a:bodyPr>
            <a:noAutofit/>
          </a:bodyPr>
          <a:lstStyle/>
          <a:p>
            <a:pPr algn="ctr">
              <a:lnSpc>
                <a:spcPct val="200000"/>
              </a:lnSpc>
              <a:buNone/>
            </a:pPr>
            <a:r>
              <a:rPr lang="en-US" sz="4800" b="1" dirty="0" smtClean="0">
                <a:solidFill>
                  <a:srgbClr val="CC00CC"/>
                </a:solidFill>
                <a:latin typeface="Vivaldi" pitchFamily="66" charset="0"/>
              </a:rPr>
              <a:t>This Curriculum Preview represents the summary of the three major subjects fourth year-relativity under Prof. Elsie </a:t>
            </a:r>
            <a:r>
              <a:rPr lang="en-US" sz="4800" b="1" dirty="0" err="1" smtClean="0">
                <a:solidFill>
                  <a:srgbClr val="CC00CC"/>
                </a:solidFill>
                <a:latin typeface="Vivaldi" pitchFamily="66" charset="0"/>
              </a:rPr>
              <a:t>Cales</a:t>
            </a:r>
            <a:endParaRPr lang="en-US" sz="4800" b="1" dirty="0">
              <a:solidFill>
                <a:srgbClr val="CC00CC"/>
              </a:solidFill>
              <a:latin typeface="Vivaldi" pitchFamily="66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35562"/>
          </a:xfrm>
        </p:spPr>
        <p:txBody>
          <a:bodyPr>
            <a:normAutofit/>
          </a:bodyPr>
          <a:lstStyle/>
          <a:p>
            <a:r>
              <a:rPr lang="en-US" sz="4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avie" pitchFamily="82" charset="0"/>
              </a:rPr>
              <a:t>By:</a:t>
            </a:r>
            <a:br>
              <a:rPr lang="en-US" sz="4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avie" pitchFamily="82" charset="0"/>
              </a:rPr>
            </a:br>
            <a:r>
              <a:rPr lang="en-US" sz="4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Ravie" pitchFamily="82" charset="0"/>
              </a:rPr>
              <a:t/>
            </a:r>
            <a:br>
              <a:rPr lang="en-US" sz="4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Ravie" pitchFamily="82" charset="0"/>
              </a:rPr>
            </a:br>
            <a:r>
              <a:rPr lang="en-US" sz="4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avie" pitchFamily="82" charset="0"/>
              </a:rPr>
              <a:t/>
            </a:r>
            <a:br>
              <a:rPr lang="en-US" sz="4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avie" pitchFamily="82" charset="0"/>
              </a:rPr>
            </a:br>
            <a:r>
              <a:rPr lang="en-US" sz="4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avie" pitchFamily="82" charset="0"/>
              </a:rPr>
              <a:t>Prof. Elsie B. </a:t>
            </a:r>
            <a:r>
              <a:rPr lang="en-US" sz="4800" b="1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Ravie" pitchFamily="82" charset="0"/>
              </a:rPr>
              <a:t>Cales</a:t>
            </a:r>
            <a:endParaRPr lang="en-US" sz="4800" b="1" dirty="0">
              <a:solidFill>
                <a:schemeClr val="tx1">
                  <a:lumMod val="85000"/>
                  <a:lumOff val="15000"/>
                </a:schemeClr>
              </a:solidFill>
              <a:latin typeface="Ravie" pitchFamily="82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</TotalTime>
  <Words>59</Words>
  <Application>Microsoft Office PowerPoint</Application>
  <PresentationFormat>On-screen Show (4:3)</PresentationFormat>
  <Paragraphs>30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God’s Army Academy </vt:lpstr>
      <vt:lpstr>Physics Lesson</vt:lpstr>
      <vt:lpstr>Mathematics Lesson</vt:lpstr>
      <vt:lpstr>English Lesson</vt:lpstr>
      <vt:lpstr>Slide 5</vt:lpstr>
      <vt:lpstr>By:   Prof. Elsie B. Cales</vt:lpstr>
    </vt:vector>
  </TitlesOfParts>
  <Company>Airvougz Internet Cafe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PEPO</dc:creator>
  <cp:lastModifiedBy>PEPO</cp:lastModifiedBy>
  <cp:revision>6</cp:revision>
  <dcterms:created xsi:type="dcterms:W3CDTF">2011-10-18T03:45:37Z</dcterms:created>
  <dcterms:modified xsi:type="dcterms:W3CDTF">2011-10-18T04:41:49Z</dcterms:modified>
</cp:coreProperties>
</file>